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494" r:id="rId92"/>
    <p:sldId id="331" r:id="rId93"/>
    <p:sldId id="332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28" r:id="rId151"/>
    <p:sldId id="429" r:id="rId152"/>
    <p:sldId id="430" r:id="rId153"/>
    <p:sldId id="498" r:id="rId154"/>
    <p:sldId id="497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31" r:id="rId178"/>
    <p:sldId id="432" r:id="rId179"/>
    <p:sldId id="433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500" r:id="rId210"/>
    <p:sldId id="501" r:id="rId211"/>
    <p:sldId id="499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2" r:id="rId239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9D5F8D4-DD76-44A2-9A06-9D167802628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866C54-29F0-4DFA-8B17-89804E0417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010AA9-3E26-4067-B4BF-98BDFA853F9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896230-BD08-419F-9F27-E852FBF327A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380DAAC-5654-4A71-8650-0728A6AB574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7D8547-6C57-463A-8384-D6EA5A820E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E50E22-97FE-486A-AFB5-A18AC2BEC06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C8270D-B66F-4C4F-84C9-D29162779B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A7A5C04-B093-405C-B531-89CECB3A8F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66C40D2-2AB9-4C72-B9F4-46009867B0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99756F-9AA7-4FE3-AE31-3826ECDEB96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586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528A06-F776-44A2-8661-EA4CD04E19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586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427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73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67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9625544F-0DF2-438F-998D-4A96E484D9FD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Рисунок 13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13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4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14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Рисунок 14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Рисунок 14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4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4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4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4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14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Рисунок 15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5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15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5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Рисунок 15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5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Рисунок 15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Рисунок 15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15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Рисунок 15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Рисунок 16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6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6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6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16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Рисунок 16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16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16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6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Рисунок 17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17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7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Рисунок 17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Рисунок 17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7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7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17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Рисунок 18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Рисунок 18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18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8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18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18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18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18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21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3942753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Рисунок 21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2669219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Рисунок 21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066032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019387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16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756631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8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Рисунок 19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19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Рисунок 19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19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9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Рисунок 19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Рисунок 19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19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Рисунок 19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19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0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Рисунок 20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Рисунок 20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20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20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Рисунок 20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0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0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Рисунок 20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20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21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Рисунок 21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1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21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Рисунок 21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Рисунок 22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2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Рисунок 22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Рисунок 22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Рисунок 22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Рисунок 22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22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Рисунок 22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Рисунок 22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Рисунок 22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3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Рисунок 23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Рисунок 23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23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Рисунок 23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Рисунок 23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3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Рисунок 23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Рисунок 23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23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Рисунок 24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24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24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Рисунок 24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Рисунок 24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4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Рисунок 24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24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Рисунок 27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9406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27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251483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21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838160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Рисунок 24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Рисунок 24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Рисунок 25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5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Рисунок 25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Рисунок 25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Рисунок 25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Рисунок 25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Рисунок 25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25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25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Рисунок 25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26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Рисунок 26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Рисунок 26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26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Рисунок 26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Рисунок 26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26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26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Рисунок 26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Рисунок 26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27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Рисунок 27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Рисунок 27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Рисунок 27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552668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27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6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6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7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7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7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7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7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7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7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8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8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8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8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Рисунок 8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Рисунок 9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Рисунок 9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Рисунок 9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9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9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9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Рисунок 9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0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10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10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Рисунок 10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1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11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Рисунок 11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11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11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11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Рисунок 12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2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Рисунок 12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2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12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Рисунок 12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129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130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111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73016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11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830667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Рисунок 11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859046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Рисунок 132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33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134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135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Рисунок 136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137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0</Words>
  <Application>Microsoft Office PowerPoint</Application>
  <PresentationFormat>Произвольный</PresentationFormat>
  <Paragraphs>0</Paragraphs>
  <Slides>238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238</vt:i4>
      </vt:variant>
    </vt:vector>
  </HeadingPairs>
  <TitlesOfParts>
    <vt:vector size="244" baseType="lpstr">
      <vt:lpstr>Arial</vt:lpstr>
      <vt:lpstr>DejaVu Sans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Администратор</cp:lastModifiedBy>
  <cp:revision>11</cp:revision>
  <dcterms:created xsi:type="dcterms:W3CDTF">2022-11-23T15:42:28Z</dcterms:created>
  <dcterms:modified xsi:type="dcterms:W3CDTF">2022-11-23T15:22:46Z</dcterms:modified>
  <dc:language>en-US</dc:language>
</cp:coreProperties>
</file>